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19"/>
  </p:notesMasterIdLst>
  <p:sldIdLst>
    <p:sldId id="4112" r:id="rId2"/>
    <p:sldId id="4113" r:id="rId3"/>
    <p:sldId id="4114" r:id="rId4"/>
    <p:sldId id="4115" r:id="rId5"/>
    <p:sldId id="4116" r:id="rId6"/>
    <p:sldId id="4117" r:id="rId7"/>
    <p:sldId id="4118" r:id="rId8"/>
    <p:sldId id="4119" r:id="rId9"/>
    <p:sldId id="4120" r:id="rId10"/>
    <p:sldId id="4121" r:id="rId11"/>
    <p:sldId id="4122" r:id="rId12"/>
    <p:sldId id="4123" r:id="rId13"/>
    <p:sldId id="4124" r:id="rId14"/>
    <p:sldId id="4125" r:id="rId15"/>
    <p:sldId id="4126" r:id="rId16"/>
    <p:sldId id="4127" r:id="rId17"/>
    <p:sldId id="412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7A0000"/>
    <a:srgbClr val="FFE89F"/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173" autoAdjust="0"/>
  </p:normalViewPr>
  <p:slideViewPr>
    <p:cSldViewPr snapToGrid="0">
      <p:cViewPr varScale="1">
        <p:scale>
          <a:sx n="125" d="100"/>
          <a:sy n="125" d="100"/>
        </p:scale>
        <p:origin x="1236" y="96"/>
      </p:cViewPr>
      <p:guideLst/>
    </p:cSldViewPr>
  </p:slideViewPr>
  <p:outlineViewPr>
    <p:cViewPr>
      <p:scale>
        <a:sx n="33" d="100"/>
        <a:sy n="33" d="100"/>
      </p:scale>
      <p:origin x="0" y="-348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3F05EB-794F-44AA-A351-81308A65616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912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B80F36-D3F9-464C-9504-798C78B4FEA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1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3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24F55B-CCCC-4660-B447-4E264533CAB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82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22B79B-C59D-4C9A-B9ED-6145E324A2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923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39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1BD53A-EB90-46C7-8AB4-9336A861487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516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18B5D2-7A76-4D2E-BDD2-341AE49195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138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06EBCA-DA0B-4519-A56C-AFF96F1D5D9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785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3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1CC1ED-8CF2-44AD-BF27-3B41CD2E257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900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264954-7A69-4CE0-B6B1-2063862B14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0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DEE9BF-9C8D-4051-B0A2-A880356523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14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8263D9-0166-4488-B8B9-22F5EE4B16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80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1D631F-545B-4CFA-A0B8-4F1E5363994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65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589B0-D7C6-41AA-9CA0-54D98832CF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53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3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C2F922-C5AA-4257-9C80-B6FD5660EF9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52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1A11A-3A24-450E-8D10-0E11003257D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899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699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D06AE4-9E65-48A2-B1D5-BED1965DA08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380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7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CCB16A-8402-4A60-AA8B-C215AA293A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73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EF7B-6EB7-465D-B71E-4CE9CB7490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270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A14AD-446F-4DAF-8BFE-1A94B23C6A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21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76E-60D7-473F-B95F-4A8908A3BA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87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487A-FBF1-451C-A22D-CF3A602B6B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690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F1DE-0C5F-4950-8B80-F3A56FFB8D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4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D27A9-5818-4E46-A740-88E6C22107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909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BB948-8F1A-4A5A-8B52-0FEA8D3B32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330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C43E-546C-4E3F-9655-9547241F7A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840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90575-AA47-4B60-ABD4-50C6D21B9B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46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3CF3-4427-4C75-941E-9C7F8435C0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816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8753-7D06-488A-B1FA-AD1E6EF686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29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971D1FA-7125-4AFF-AC96-380AEE9C69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27242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zh-CN" altLang="en-US" sz="8000" b="1" dirty="0" smtClean="0">
                <a:solidFill>
                  <a:schemeClr val="folHlink"/>
                </a:solidFill>
                <a:ea typeface="黑体" panose="02010609060101010101" pitchFamily="49" charset="-122"/>
              </a:rPr>
              <a:t>竭诚献上</a:t>
            </a:r>
            <a:r>
              <a:rPr lang="en-US" altLang="zh-TW" sz="8000" b="1" dirty="0" smtClean="0">
                <a:solidFill>
                  <a:schemeClr val="folHlink"/>
                </a:solidFill>
                <a:ea typeface="黑体" panose="02010609060101010101" pitchFamily="49" charset="-122"/>
              </a:rPr>
              <a:t/>
            </a:r>
            <a:br>
              <a:rPr lang="en-US" altLang="zh-TW" sz="8000" b="1" dirty="0" smtClean="0">
                <a:solidFill>
                  <a:schemeClr val="folHlink"/>
                </a:solidFill>
                <a:ea typeface="黑体" panose="02010609060101010101" pitchFamily="49" charset="-122"/>
              </a:rPr>
            </a:br>
            <a:r>
              <a:rPr lang="en-US" altLang="en-US" sz="4800" b="1" dirty="0" smtClean="0"/>
              <a:t> Utmost for You</a:t>
            </a:r>
            <a:endParaRPr lang="zh-CN" altLang="en-US" sz="4800" b="1" dirty="0" smtClean="0">
              <a:solidFill>
                <a:schemeClr val="folHlink"/>
              </a:solidFill>
              <a:ea typeface="黑体" panose="02010609060101010101" pitchFamily="49" charset="-122"/>
            </a:endParaRPr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zh-CN" altLang="en-US" sz="2000" smtClean="0">
                <a:ea typeface="宋体" panose="02010600030101010101" pitchFamily="2" charset="-122"/>
              </a:rPr>
              <a:t>詞</a:t>
            </a:r>
            <a:r>
              <a:rPr lang="en-US" altLang="zh-CN" sz="2000" smtClean="0">
                <a:ea typeface="宋体" panose="02010600030101010101" pitchFamily="2" charset="-122"/>
              </a:rPr>
              <a:t>/</a:t>
            </a:r>
            <a:r>
              <a:rPr lang="zh-CN" altLang="en-US" sz="2000" smtClean="0">
                <a:ea typeface="宋体" panose="02010600030101010101" pitchFamily="2" charset="-122"/>
              </a:rPr>
              <a:t>曲</a:t>
            </a:r>
            <a:r>
              <a:rPr lang="en-US" altLang="zh-CN" sz="2000" smtClean="0">
                <a:ea typeface="宋体" panose="02010600030101010101" pitchFamily="2" charset="-122"/>
              </a:rPr>
              <a:t>/ </a:t>
            </a:r>
            <a:r>
              <a:rPr lang="zh-CN" altLang="en-US" sz="2000" smtClean="0">
                <a:ea typeface="宋体" panose="02010600030101010101" pitchFamily="2" charset="-122"/>
              </a:rPr>
              <a:t>編</a:t>
            </a:r>
            <a:r>
              <a:rPr lang="en-US" altLang="zh-CN" sz="2000" smtClean="0">
                <a:ea typeface="宋体" panose="02010600030101010101" pitchFamily="2" charset="-122"/>
              </a:rPr>
              <a:t>: </a:t>
            </a:r>
            <a:r>
              <a:rPr lang="zh-CN" altLang="en-US" sz="2000" smtClean="0">
                <a:ea typeface="宋体" panose="02010600030101010101" pitchFamily="2" charset="-122"/>
              </a:rPr>
              <a:t>余遠淳 </a:t>
            </a:r>
            <a:endParaRPr lang="zh-CN" altLang="en-US" sz="2000" b="1" smtClean="0">
              <a:ea typeface="宋体" panose="02010600030101010101" pitchFamily="2" charset="-122"/>
            </a:endParaRPr>
          </a:p>
          <a:p>
            <a:pPr eaLnBrk="1" hangingPunct="1"/>
            <a:endParaRPr lang="en-US" altLang="zh-CN" sz="2000" b="1" smtClean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2000" b="1" smtClean="0">
                <a:ea typeface="宋体" panose="02010600030101010101" pitchFamily="2" charset="-122"/>
              </a:rPr>
              <a:t>新心音樂事工</a:t>
            </a:r>
          </a:p>
          <a:p>
            <a:pPr eaLnBrk="1" hangingPunct="1"/>
            <a:endParaRPr lang="zh-CN" altLang="en-US" sz="2000" b="1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194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04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献我的灵为你焚烧，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我的心被你融化，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我的手，我的脚，全顺服引导；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61765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soul burn for you,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heart soften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my hands, and my feet, submit to your lead;</a:t>
            </a:r>
          </a:p>
        </p:txBody>
      </p:sp>
    </p:spTree>
    <p:extLst>
      <p:ext uri="{BB962C8B-B14F-4D97-AF65-F5344CB8AC3E}">
        <p14:creationId xmlns:p14="http://schemas.microsoft.com/office/powerpoint/2010/main" val="24446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04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献我的口为你高唱，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我的耳聆听等待，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竭诚为主一生摆上。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lips sing out loud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ears listen in patience,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life serve you in all eternity!</a:t>
            </a:r>
          </a:p>
        </p:txBody>
      </p:sp>
    </p:spTree>
    <p:extLst>
      <p:ext uri="{BB962C8B-B14F-4D97-AF65-F5344CB8AC3E}">
        <p14:creationId xmlns:p14="http://schemas.microsoft.com/office/powerpoint/2010/main" val="3811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我的眼睛已经看到祂将临到，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祂的怒气和权势如海浪惊涛，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eyes have witnessed His coming,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his wrath raging like stormy sea!</a:t>
            </a:r>
          </a:p>
        </p:txBody>
      </p:sp>
    </p:spTree>
    <p:extLst>
      <p:ext uri="{BB962C8B-B14F-4D97-AF65-F5344CB8AC3E}">
        <p14:creationId xmlns:p14="http://schemas.microsoft.com/office/powerpoint/2010/main" val="31294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我的耳朵已听见祂亲切呼唤，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邀请我与祂携手今朝，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一同开创未来。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ears have heard His calling,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Inviting me to join him,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Together for a new future world.</a:t>
            </a:r>
          </a:p>
        </p:txBody>
      </p:sp>
    </p:spTree>
    <p:extLst>
      <p:ext uri="{BB962C8B-B14F-4D97-AF65-F5344CB8AC3E}">
        <p14:creationId xmlns:p14="http://schemas.microsoft.com/office/powerpoint/2010/main" val="14968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124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献我的灵为你焚烧，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我的心被你融化，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我的手，我的脚，全顺服引导；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soul burn for you,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heart soften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my hands, and my feet, submit to your lead;</a:t>
            </a:r>
          </a:p>
        </p:txBody>
      </p:sp>
    </p:spTree>
    <p:extLst>
      <p:ext uri="{BB962C8B-B14F-4D97-AF65-F5344CB8AC3E}">
        <p14:creationId xmlns:p14="http://schemas.microsoft.com/office/powerpoint/2010/main" val="18229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200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献我的口为你高唱，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我的耳聆听等待，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竭诚为主一生摆上。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010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lips sing out loud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ears listen in patience,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life serve you in all eternity!</a:t>
            </a:r>
          </a:p>
        </p:txBody>
      </p:sp>
    </p:spTree>
    <p:extLst>
      <p:ext uri="{BB962C8B-B14F-4D97-AF65-F5344CB8AC3E}">
        <p14:creationId xmlns:p14="http://schemas.microsoft.com/office/powerpoint/2010/main" val="21647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352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献我的灵为你焚烧，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我的心被你融化，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我的手，我的脚，全顺服引导；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058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soul burn for you,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heart soften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my hands, and my feet, submit to your lead;</a:t>
            </a:r>
          </a:p>
        </p:txBody>
      </p:sp>
    </p:spTree>
    <p:extLst>
      <p:ext uri="{BB962C8B-B14F-4D97-AF65-F5344CB8AC3E}">
        <p14:creationId xmlns:p14="http://schemas.microsoft.com/office/powerpoint/2010/main" val="37164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04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献我的口为你高唱，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我的耳聆听等待，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竭诚为主一生摆上。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</a:t>
            </a: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106" name="TextBox 2"/>
          <p:cNvSpPr txBox="1">
            <a:spLocks noChangeArrowheads="1"/>
          </p:cNvSpPr>
          <p:nvPr/>
        </p:nvSpPr>
        <p:spPr bwMode="auto">
          <a:xfrm>
            <a:off x="7758113" y="64770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End</a:t>
            </a:r>
            <a:r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lips sing out loud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ears listen in patience,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life serve you in all eternity!</a:t>
            </a:r>
          </a:p>
        </p:txBody>
      </p:sp>
    </p:spTree>
    <p:extLst>
      <p:ext uri="{BB962C8B-B14F-4D97-AF65-F5344CB8AC3E}">
        <p14:creationId xmlns:p14="http://schemas.microsoft.com/office/powerpoint/2010/main" val="38977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1"/>
            <a:ext cx="8839200" cy="2362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 如果机会只有一次，我要如何拥抱？如果生命只有一回，我将如何奔跑？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smtClean="0"/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8153400" y="6400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310583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I embrace this ONE opportunity?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How do I live this ONE life?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4000" b="0" i="0" u="none" strike="noStrike" kern="1200" cap="none" spc="0" normalizeH="0" baseline="0" noProof="0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哦</a:t>
            </a: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主！让我趁着还有今天，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哦主！让我为你燃烧！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zh-TW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05835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Lord, while I am still here today,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me burn and shine for you!</a:t>
            </a:r>
            <a:endParaRPr kumimoji="0" lang="en-US" sz="4000" b="0" i="0" u="none" strike="noStrike" kern="1200" cap="none" spc="0" normalizeH="0" baseline="0" noProof="0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1"/>
            <a:ext cx="83820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假如时间绝不留情，</a:t>
            </a:r>
            <a:r>
              <a:rPr lang="zh-TW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</a:t>
            </a: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该如何珍惜？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假如风光不能久留，任我奋力辛劳？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zh-TW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10583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I make time stay?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I do can keep the human glory!</a:t>
            </a:r>
          </a:p>
        </p:txBody>
      </p:sp>
    </p:spTree>
    <p:extLst>
      <p:ext uri="{BB962C8B-B14F-4D97-AF65-F5344CB8AC3E}">
        <p14:creationId xmlns:p14="http://schemas.microsoft.com/office/powerpoint/2010/main" val="25245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哦</a:t>
            </a: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主！让我看清数算代价，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哦主！我愿任你陶造！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zh-TW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105835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Lord, let me count my price,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am yours to shape and forge!</a:t>
            </a:r>
          </a:p>
        </p:txBody>
      </p:sp>
    </p:spTree>
    <p:extLst>
      <p:ext uri="{BB962C8B-B14F-4D97-AF65-F5344CB8AC3E}">
        <p14:creationId xmlns:p14="http://schemas.microsoft.com/office/powerpoint/2010/main" val="4656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献我的灵为你焚烧，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我的心被你融化，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我的手，我的脚，全顺服引导；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soul burn for you,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heart soften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my hands, and my feet, submit to your lead;</a:t>
            </a:r>
          </a:p>
        </p:txBody>
      </p:sp>
    </p:spTree>
    <p:extLst>
      <p:ext uri="{BB962C8B-B14F-4D97-AF65-F5344CB8AC3E}">
        <p14:creationId xmlns:p14="http://schemas.microsoft.com/office/powerpoint/2010/main" val="3247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304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献我的口为你高唱，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我的耳聆听等待，</a:t>
            </a:r>
            <a:endParaRPr lang="en-US" altLang="zh-CN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竭诚为主一生摆上。</a:t>
            </a:r>
            <a:endParaRPr lang="en-US" altLang="en-US" sz="40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61765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lips sing out loud for you!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my ears listen in patience,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my life serve you in all eternity!</a:t>
            </a:r>
          </a:p>
        </p:txBody>
      </p:sp>
    </p:spTree>
    <p:extLst>
      <p:ext uri="{BB962C8B-B14F-4D97-AF65-F5344CB8AC3E}">
        <p14:creationId xmlns:p14="http://schemas.microsoft.com/office/powerpoint/2010/main" val="31111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1"/>
            <a:ext cx="83820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假如时间绝不留情，</a:t>
            </a:r>
            <a:r>
              <a:rPr lang="zh-TW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我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该如何珍惜？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假如风光不能久留，任我奋力辛劳？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zh-TW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05835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I make time stay?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I do can keep the human glory!</a:t>
            </a:r>
          </a:p>
        </p:txBody>
      </p:sp>
    </p:spTree>
    <p:extLst>
      <p:ext uri="{BB962C8B-B14F-4D97-AF65-F5344CB8AC3E}">
        <p14:creationId xmlns:p14="http://schemas.microsoft.com/office/powerpoint/2010/main" val="14193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1"/>
            <a:ext cx="8229600" cy="2895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哦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主！让我看清数算代价，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哦主！我愿任你陶造！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8153400" y="6477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8/16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05835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Lord, let me count my price,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am yours to shape and forge!</a:t>
            </a:r>
          </a:p>
        </p:txBody>
      </p:sp>
    </p:spTree>
    <p:extLst>
      <p:ext uri="{BB962C8B-B14F-4D97-AF65-F5344CB8AC3E}">
        <p14:creationId xmlns:p14="http://schemas.microsoft.com/office/powerpoint/2010/main" val="20716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em">
  <a:themeElements>
    <a:clrScheme name="poem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o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e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2324</TotalTime>
  <Words>838</Words>
  <Application>Microsoft Office PowerPoint</Application>
  <PresentationFormat>On-screen Show (4:3)</PresentationFormat>
  <Paragraphs>142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黑体</vt:lpstr>
      <vt:lpstr>Arial</vt:lpstr>
      <vt:lpstr>Calibri</vt:lpstr>
      <vt:lpstr>Times New Roman</vt:lpstr>
      <vt:lpstr>poem</vt:lpstr>
      <vt:lpstr>竭诚献上  Utmost for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PEI</cp:lastModifiedBy>
  <cp:revision>595</cp:revision>
  <dcterms:created xsi:type="dcterms:W3CDTF">2018-06-05T19:05:47Z</dcterms:created>
  <dcterms:modified xsi:type="dcterms:W3CDTF">2020-02-07T02:13:17Z</dcterms:modified>
</cp:coreProperties>
</file>