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3" r:id="rId1"/>
  </p:sldMasterIdLst>
  <p:notesMasterIdLst>
    <p:notesMasterId r:id="rId19"/>
  </p:notesMasterIdLst>
  <p:sldIdLst>
    <p:sldId id="4112" r:id="rId2"/>
    <p:sldId id="4113" r:id="rId3"/>
    <p:sldId id="4114" r:id="rId4"/>
    <p:sldId id="4115" r:id="rId5"/>
    <p:sldId id="4116" r:id="rId6"/>
    <p:sldId id="4117" r:id="rId7"/>
    <p:sldId id="4118" r:id="rId8"/>
    <p:sldId id="4119" r:id="rId9"/>
    <p:sldId id="4120" r:id="rId10"/>
    <p:sldId id="4121" r:id="rId11"/>
    <p:sldId id="4122" r:id="rId12"/>
    <p:sldId id="4123" r:id="rId13"/>
    <p:sldId id="4124" r:id="rId14"/>
    <p:sldId id="4125" r:id="rId15"/>
    <p:sldId id="4126" r:id="rId16"/>
    <p:sldId id="4127" r:id="rId17"/>
    <p:sldId id="412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2F"/>
    <a:srgbClr val="7A0000"/>
    <a:srgbClr val="FFE89F"/>
    <a:srgbClr val="CCECFF"/>
    <a:srgbClr val="37573A"/>
    <a:srgbClr val="325035"/>
    <a:srgbClr val="2F4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1" autoAdjust="0"/>
    <p:restoredTop sz="94173" autoAdjust="0"/>
  </p:normalViewPr>
  <p:slideViewPr>
    <p:cSldViewPr snapToGrid="0">
      <p:cViewPr varScale="1">
        <p:scale>
          <a:sx n="125" d="100"/>
          <a:sy n="125" d="100"/>
        </p:scale>
        <p:origin x="1236" y="96"/>
      </p:cViewPr>
      <p:guideLst/>
    </p:cSldViewPr>
  </p:slideViewPr>
  <p:outlineViewPr>
    <p:cViewPr>
      <p:scale>
        <a:sx n="33" d="100"/>
        <a:sy n="33" d="100"/>
      </p:scale>
      <p:origin x="0" y="-348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5363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3F05EB-794F-44AA-A351-81308A65616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912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3795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B80F36-D3F9-464C-9504-798C78B4FEA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85169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2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5843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24F55B-CCCC-4660-B447-4E264533CAB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28249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0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7891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22B79B-C59D-4C9A-B9ED-6145E324A28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99236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8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9939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A1BD53A-EB90-46C7-8AB4-9336A861487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05160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6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987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D18B5D2-7A76-4D2E-BDD2-341AE49195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31387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4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4035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106EBCA-DA0B-4519-A56C-AFF96F1D5D9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77855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6083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21CC1ED-8CF2-44AD-BF27-3B41CD2E257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39003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0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8131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A264954-7A69-4CE0-B6B1-2063862B141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8069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1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DEE9BF-9C8D-4051-B0A2-A880356523C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2146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59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A8263D9-0166-4488-B8B9-22F5EE4B161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8804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7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1D631F-545B-4CFA-A0B8-4F1E5363994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6651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5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E589B0-D7C6-41AA-9CA0-54D98832CF3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4535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3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C2F922-C5AA-4257-9C80-B6FD5660EF9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1525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1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881A11A-3A24-450E-8D10-0E11003257D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2899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8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9699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D06AE4-9E65-48A2-B1D5-BED1965DA08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3380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6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7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DCCB16A-8402-4A60-AA8B-C215AA293AC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8735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AEF7B-6EB7-465D-B71E-4CE9CB74905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2709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A14AD-446F-4DAF-8BFE-1A94B23C6A4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11217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2776E-60D7-473F-B95F-4A8908A3BAB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21871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7487A-FBF1-451C-A22D-CF3A602B6B7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690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CF1DE-0C5F-4950-8B80-F3A56FFB8DB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174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D27A9-5818-4E46-A740-88E6C221073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89096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BB948-8F1A-4A5A-8B52-0FEA8D3B329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2330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5C43E-546C-4E3F-9655-9547241F7A6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88407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90575-AA47-4B60-ABD4-50C6D21B9B5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06462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43CF3-4427-4C75-941E-9C7F8435C02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08166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C8753-7D06-488A-B1FA-AD1E6EF686D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04298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7971D1FA-7125-4AFF-AC96-380AEE9C699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5272425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zh-CN" altLang="en-US" sz="8000" b="1" dirty="0" smtClean="0">
                <a:solidFill>
                  <a:schemeClr val="folHlink"/>
                </a:solidFill>
                <a:ea typeface="黑体" panose="02010609060101010101" pitchFamily="49" charset="-122"/>
              </a:rPr>
              <a:t>竭诚献上</a:t>
            </a:r>
            <a:r>
              <a:rPr lang="en-US" altLang="zh-TW" sz="8000" b="1" dirty="0" smtClean="0">
                <a:solidFill>
                  <a:schemeClr val="folHlink"/>
                </a:solidFill>
                <a:ea typeface="黑体" panose="02010609060101010101" pitchFamily="49" charset="-122"/>
              </a:rPr>
              <a:t/>
            </a:r>
            <a:br>
              <a:rPr lang="en-US" altLang="zh-TW" sz="8000" b="1" dirty="0" smtClean="0">
                <a:solidFill>
                  <a:schemeClr val="folHlink"/>
                </a:solidFill>
                <a:ea typeface="黑体" panose="02010609060101010101" pitchFamily="49" charset="-122"/>
              </a:rPr>
            </a:br>
            <a:r>
              <a:rPr lang="en-US" altLang="en-US" sz="4800" b="1" dirty="0" smtClean="0"/>
              <a:t> Utmost for You</a:t>
            </a:r>
            <a:endParaRPr lang="zh-CN" altLang="en-US" sz="4800" b="1" dirty="0" smtClean="0">
              <a:solidFill>
                <a:schemeClr val="folHlink"/>
              </a:solidFill>
              <a:ea typeface="黑体" panose="02010609060101010101" pitchFamily="49" charset="-122"/>
            </a:endParaRPr>
          </a:p>
        </p:txBody>
      </p:sp>
      <p:sp>
        <p:nvSpPr>
          <p:cNvPr id="1433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pPr eaLnBrk="1" hangingPunct="1"/>
            <a:r>
              <a:rPr lang="zh-CN" altLang="en-US" sz="2000" smtClean="0">
                <a:ea typeface="宋体" panose="02010600030101010101" pitchFamily="2" charset="-122"/>
              </a:rPr>
              <a:t>詞</a:t>
            </a:r>
            <a:r>
              <a:rPr lang="en-US" altLang="zh-CN" sz="2000" smtClean="0">
                <a:ea typeface="宋体" panose="02010600030101010101" pitchFamily="2" charset="-122"/>
              </a:rPr>
              <a:t>/</a:t>
            </a:r>
            <a:r>
              <a:rPr lang="zh-CN" altLang="en-US" sz="2000" smtClean="0">
                <a:ea typeface="宋体" panose="02010600030101010101" pitchFamily="2" charset="-122"/>
              </a:rPr>
              <a:t>曲</a:t>
            </a:r>
            <a:r>
              <a:rPr lang="en-US" altLang="zh-CN" sz="2000" smtClean="0">
                <a:ea typeface="宋体" panose="02010600030101010101" pitchFamily="2" charset="-122"/>
              </a:rPr>
              <a:t>/ </a:t>
            </a:r>
            <a:r>
              <a:rPr lang="zh-CN" altLang="en-US" sz="2000" smtClean="0">
                <a:ea typeface="宋体" panose="02010600030101010101" pitchFamily="2" charset="-122"/>
              </a:rPr>
              <a:t>編</a:t>
            </a:r>
            <a:r>
              <a:rPr lang="en-US" altLang="zh-CN" sz="2000" smtClean="0">
                <a:ea typeface="宋体" panose="02010600030101010101" pitchFamily="2" charset="-122"/>
              </a:rPr>
              <a:t>: </a:t>
            </a:r>
            <a:r>
              <a:rPr lang="zh-CN" altLang="en-US" sz="2000" smtClean="0">
                <a:ea typeface="宋体" panose="02010600030101010101" pitchFamily="2" charset="-122"/>
              </a:rPr>
              <a:t>余遠淳 </a:t>
            </a:r>
            <a:endParaRPr lang="zh-CN" altLang="en-US" sz="2000" b="1" smtClean="0">
              <a:ea typeface="宋体" panose="02010600030101010101" pitchFamily="2" charset="-122"/>
            </a:endParaRPr>
          </a:p>
          <a:p>
            <a:pPr eaLnBrk="1" hangingPunct="1"/>
            <a:endParaRPr lang="en-US" altLang="zh-CN" sz="2000" b="1" smtClean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sz="2000" b="1" smtClean="0">
                <a:ea typeface="宋体" panose="02010600030101010101" pitchFamily="2" charset="-122"/>
              </a:rPr>
              <a:t>新心音樂事工</a:t>
            </a:r>
          </a:p>
          <a:p>
            <a:pPr eaLnBrk="1" hangingPunct="1"/>
            <a:endParaRPr lang="zh-CN" altLang="en-US" sz="2000" b="1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3194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1"/>
            <a:ext cx="8229600" cy="3048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献我的灵为你焚烧，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我的心被你融化，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我的手，我的脚，全顺服引导；</a:t>
            </a:r>
            <a:endParaRPr lang="en-US" altLang="en-US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770" name="TextBox 2"/>
          <p:cNvSpPr txBox="1">
            <a:spLocks noChangeArrowheads="1"/>
          </p:cNvSpPr>
          <p:nvPr/>
        </p:nvSpPr>
        <p:spPr bwMode="auto">
          <a:xfrm>
            <a:off x="8153400" y="64770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9/16</a:t>
            </a: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3617655"/>
            <a:ext cx="8229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my soul burn for you,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my heart soften for you!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my hands, and my feet, submit to your lead;</a:t>
            </a:r>
          </a:p>
        </p:txBody>
      </p:sp>
    </p:spTree>
    <p:extLst>
      <p:ext uri="{BB962C8B-B14F-4D97-AF65-F5344CB8AC3E}">
        <p14:creationId xmlns:p14="http://schemas.microsoft.com/office/powerpoint/2010/main" val="244462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1"/>
            <a:ext cx="8229600" cy="3048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献我的口为你高唱，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我的耳聆听等待，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竭诚为主一生摆上。</a:t>
            </a:r>
            <a:endParaRPr lang="en-US" altLang="en-US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818" name="TextBox 2"/>
          <p:cNvSpPr txBox="1">
            <a:spLocks noChangeArrowheads="1"/>
          </p:cNvSpPr>
          <p:nvPr/>
        </p:nvSpPr>
        <p:spPr bwMode="auto">
          <a:xfrm>
            <a:off x="8153400" y="64770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10/16</a:t>
            </a: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617655"/>
            <a:ext cx="8229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my lips sing out loud for you!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my ears listen in patience,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my life serve you in all eternity!</a:t>
            </a:r>
          </a:p>
        </p:txBody>
      </p:sp>
    </p:spTree>
    <p:extLst>
      <p:ext uri="{BB962C8B-B14F-4D97-AF65-F5344CB8AC3E}">
        <p14:creationId xmlns:p14="http://schemas.microsoft.com/office/powerpoint/2010/main" val="38115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1"/>
            <a:ext cx="8229600" cy="2667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我的眼睛已经看到祂将临到，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祂的怒气和权势如海浪惊涛，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866" name="TextBox 2"/>
          <p:cNvSpPr txBox="1">
            <a:spLocks noChangeArrowheads="1"/>
          </p:cNvSpPr>
          <p:nvPr/>
        </p:nvSpPr>
        <p:spPr bwMode="auto">
          <a:xfrm>
            <a:off x="8153400" y="64770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11/16</a:t>
            </a: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617655"/>
            <a:ext cx="8229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eyes have witnessed His coming,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his wrath raging like stormy sea!</a:t>
            </a:r>
          </a:p>
        </p:txBody>
      </p:sp>
    </p:spTree>
    <p:extLst>
      <p:ext uri="{BB962C8B-B14F-4D97-AF65-F5344CB8AC3E}">
        <p14:creationId xmlns:p14="http://schemas.microsoft.com/office/powerpoint/2010/main" val="312943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1"/>
            <a:ext cx="8229600" cy="29718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我的耳朵已听见祂亲切呼唤，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邀请我与祂携手今朝，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一同开创未来。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914" name="TextBox 2"/>
          <p:cNvSpPr txBox="1">
            <a:spLocks noChangeArrowheads="1"/>
          </p:cNvSpPr>
          <p:nvPr/>
        </p:nvSpPr>
        <p:spPr bwMode="auto">
          <a:xfrm>
            <a:off x="8153400" y="64770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12/16</a:t>
            </a: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617655"/>
            <a:ext cx="8229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ears have heard His calling,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Inviting me to join him,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Together for a new future world.</a:t>
            </a:r>
          </a:p>
        </p:txBody>
      </p:sp>
    </p:spTree>
    <p:extLst>
      <p:ext uri="{BB962C8B-B14F-4D97-AF65-F5344CB8AC3E}">
        <p14:creationId xmlns:p14="http://schemas.microsoft.com/office/powerpoint/2010/main" val="149687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1"/>
            <a:ext cx="8229600" cy="31242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献我的灵为你焚烧，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我的心被你融化，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我的手，我的脚，全顺服引导；</a:t>
            </a:r>
            <a:endParaRPr lang="en-US" altLang="en-US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962" name="TextBox 2"/>
          <p:cNvSpPr txBox="1">
            <a:spLocks noChangeArrowheads="1"/>
          </p:cNvSpPr>
          <p:nvPr/>
        </p:nvSpPr>
        <p:spPr bwMode="auto">
          <a:xfrm>
            <a:off x="8153400" y="64770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13/16</a:t>
            </a: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617655"/>
            <a:ext cx="8229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my soul burn for you,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my heart soften for you!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my hands, and my feet, submit to your lead;</a:t>
            </a:r>
          </a:p>
        </p:txBody>
      </p:sp>
    </p:spTree>
    <p:extLst>
      <p:ext uri="{BB962C8B-B14F-4D97-AF65-F5344CB8AC3E}">
        <p14:creationId xmlns:p14="http://schemas.microsoft.com/office/powerpoint/2010/main" val="182298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1"/>
            <a:ext cx="8229600" cy="32004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献我的口为你高唱，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我的耳聆听等待，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竭诚为主一生摆上。</a:t>
            </a:r>
            <a:endParaRPr lang="en-US" altLang="en-US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010" name="TextBox 2"/>
          <p:cNvSpPr txBox="1">
            <a:spLocks noChangeArrowheads="1"/>
          </p:cNvSpPr>
          <p:nvPr/>
        </p:nvSpPr>
        <p:spPr bwMode="auto">
          <a:xfrm>
            <a:off x="8153400" y="64770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14/16</a:t>
            </a: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617655"/>
            <a:ext cx="8229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my lips sing out loud for you!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my ears listen in patience,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my life serve you in all eternity!</a:t>
            </a:r>
          </a:p>
        </p:txBody>
      </p:sp>
    </p:spTree>
    <p:extLst>
      <p:ext uri="{BB962C8B-B14F-4D97-AF65-F5344CB8AC3E}">
        <p14:creationId xmlns:p14="http://schemas.microsoft.com/office/powerpoint/2010/main" val="21647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1"/>
            <a:ext cx="8229600" cy="33528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献我的灵为你焚烧，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我的心被你融化，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我的手，我的脚，全顺服引导；</a:t>
            </a:r>
            <a:endParaRPr lang="en-US" altLang="en-US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058" name="TextBox 2"/>
          <p:cNvSpPr txBox="1">
            <a:spLocks noChangeArrowheads="1"/>
          </p:cNvSpPr>
          <p:nvPr/>
        </p:nvSpPr>
        <p:spPr bwMode="auto">
          <a:xfrm>
            <a:off x="8153400" y="64770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15/16</a:t>
            </a: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617655"/>
            <a:ext cx="8229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my soul burn for you,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my heart soften for you!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my hands, and my feet, submit to your lead;</a:t>
            </a:r>
          </a:p>
        </p:txBody>
      </p:sp>
    </p:spTree>
    <p:extLst>
      <p:ext uri="{BB962C8B-B14F-4D97-AF65-F5344CB8AC3E}">
        <p14:creationId xmlns:p14="http://schemas.microsoft.com/office/powerpoint/2010/main" val="371647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1"/>
            <a:ext cx="8229600" cy="3048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CN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献我的口为你高唱，</a:t>
            </a:r>
            <a:endParaRPr lang="en-US" altLang="zh-CN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我的耳聆听等待，</a:t>
            </a:r>
            <a:endParaRPr lang="en-US" altLang="zh-CN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竭诚为主一生摆上。</a:t>
            </a:r>
            <a:endParaRPr lang="en-US" altLang="zh-CN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endParaRPr lang="en-US" altLang="en-US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endParaRPr lang="en-US" altLang="en-US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endParaRPr lang="en-US" altLang="en-US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endParaRPr lang="en-US" altLang="en-US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 </a:t>
            </a:r>
            <a:endParaRPr lang="en-US" altLang="en-US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7106" name="TextBox 2"/>
          <p:cNvSpPr txBox="1">
            <a:spLocks noChangeArrowheads="1"/>
          </p:cNvSpPr>
          <p:nvPr/>
        </p:nvSpPr>
        <p:spPr bwMode="auto">
          <a:xfrm>
            <a:off x="7758113" y="6477000"/>
            <a:ext cx="1371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End</a:t>
            </a:r>
            <a:r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16/16</a:t>
            </a: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617655"/>
            <a:ext cx="8229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my lips sing out loud for you!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my ears listen in patience,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my life serve you in all eternity!</a:t>
            </a:r>
          </a:p>
        </p:txBody>
      </p:sp>
    </p:spTree>
    <p:extLst>
      <p:ext uri="{BB962C8B-B14F-4D97-AF65-F5344CB8AC3E}">
        <p14:creationId xmlns:p14="http://schemas.microsoft.com/office/powerpoint/2010/main" val="389778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381001"/>
            <a:ext cx="8839200" cy="23622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 如果机会只有一次，我要如何拥抱？如果生命只有一回，我将如何奔跑？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endParaRPr lang="en-US" altLang="en-US" sz="4000" smtClean="0"/>
          </a:p>
        </p:txBody>
      </p:sp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8153400" y="6400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1/16</a:t>
            </a: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3105835"/>
            <a:ext cx="8229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do I embrace this ONE opportunity?</a:t>
            </a:r>
            <a:b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How do I live this ONE life?</a:t>
            </a:r>
            <a:b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kumimoji="0" lang="en-US" sz="4000" b="0" i="0" u="none" strike="noStrike" kern="1200" cap="none" spc="0" normalizeH="0" baseline="0" noProof="0" dirty="0" smtClean="0">
              <a:ln>
                <a:solidFill>
                  <a:srgbClr val="FFFF00"/>
                </a:solidFill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95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1"/>
            <a:ext cx="8229600" cy="2667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哦</a:t>
            </a: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主！让我趁着还有今天，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哦主！让我为你燃烧！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endParaRPr lang="en-US" altLang="en-US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en-US" altLang="en-US" sz="4000" smtClean="0"/>
              <a:t/>
            </a:r>
            <a:br>
              <a:rPr lang="en-US" altLang="en-US" sz="4000" smtClean="0"/>
            </a:br>
            <a:endParaRPr lang="zh-TW" altLang="en-US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8153400" y="64770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2/16</a:t>
            </a: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3105835"/>
            <a:ext cx="8229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Lord, while I am still here today,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me burn and shine for you!</a:t>
            </a:r>
            <a:endParaRPr kumimoji="0" lang="en-US" sz="4000" b="0" i="0" u="none" strike="noStrike" kern="1200" cap="none" spc="0" normalizeH="0" baseline="0" noProof="0" dirty="0" smtClean="0">
              <a:ln>
                <a:solidFill>
                  <a:srgbClr val="FFFF00"/>
                </a:solidFill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86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381001"/>
            <a:ext cx="8382000" cy="25908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假如时间绝不留情，</a:t>
            </a:r>
            <a:r>
              <a:rPr lang="zh-TW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我</a:t>
            </a: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该如何珍惜？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假如风光不能久留，任我奋力辛劳？</a:t>
            </a:r>
            <a:r>
              <a:rPr lang="en-US" altLang="en-US" sz="4000" smtClean="0"/>
              <a:t/>
            </a:r>
            <a:br>
              <a:rPr lang="en-US" altLang="en-US" sz="4000" smtClean="0"/>
            </a:br>
            <a:endParaRPr lang="zh-TW" altLang="en-US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482" name="TextBox 2"/>
          <p:cNvSpPr txBox="1">
            <a:spLocks noChangeArrowheads="1"/>
          </p:cNvSpPr>
          <p:nvPr/>
        </p:nvSpPr>
        <p:spPr bwMode="auto">
          <a:xfrm>
            <a:off x="8153400" y="64770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3/16</a:t>
            </a: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105835"/>
            <a:ext cx="8229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do I make time stay?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Nothing I do can keep the human glory!</a:t>
            </a:r>
          </a:p>
        </p:txBody>
      </p:sp>
    </p:spTree>
    <p:extLst>
      <p:ext uri="{BB962C8B-B14F-4D97-AF65-F5344CB8AC3E}">
        <p14:creationId xmlns:p14="http://schemas.microsoft.com/office/powerpoint/2010/main" val="252457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1"/>
            <a:ext cx="8229600" cy="25908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哦</a:t>
            </a: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主！让我看清数算代价，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哦主！我愿任你陶造！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endParaRPr lang="en-US" altLang="en-US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en-US" altLang="en-US" sz="4000" smtClean="0"/>
              <a:t/>
            </a:r>
            <a:br>
              <a:rPr lang="en-US" altLang="en-US" sz="4000" smtClean="0"/>
            </a:br>
            <a:endParaRPr lang="zh-TW" altLang="en-US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530" name="TextBox 2"/>
          <p:cNvSpPr txBox="1">
            <a:spLocks noChangeArrowheads="1"/>
          </p:cNvSpPr>
          <p:nvPr/>
        </p:nvSpPr>
        <p:spPr bwMode="auto">
          <a:xfrm>
            <a:off x="8153400" y="64770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4/16</a:t>
            </a: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105835"/>
            <a:ext cx="8229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Lord, let me count my price,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 am yours to shape and forge!</a:t>
            </a:r>
          </a:p>
        </p:txBody>
      </p:sp>
    </p:spTree>
    <p:extLst>
      <p:ext uri="{BB962C8B-B14F-4D97-AF65-F5344CB8AC3E}">
        <p14:creationId xmlns:p14="http://schemas.microsoft.com/office/powerpoint/2010/main" val="46562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1"/>
            <a:ext cx="8229600" cy="32766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献我的灵为你焚烧，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我的心被你融化，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我的手，我的脚，全顺服引导；</a:t>
            </a:r>
            <a:endParaRPr lang="en-US" altLang="en-US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578" name="TextBox 2"/>
          <p:cNvSpPr txBox="1">
            <a:spLocks noChangeArrowheads="1"/>
          </p:cNvSpPr>
          <p:nvPr/>
        </p:nvSpPr>
        <p:spPr bwMode="auto">
          <a:xfrm>
            <a:off x="8153400" y="64770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5/16</a:t>
            </a: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617655"/>
            <a:ext cx="8229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my soul burn for you,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my heart soften for you!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my hands, and my feet, submit to your lead;</a:t>
            </a:r>
          </a:p>
        </p:txBody>
      </p:sp>
    </p:spTree>
    <p:extLst>
      <p:ext uri="{BB962C8B-B14F-4D97-AF65-F5344CB8AC3E}">
        <p14:creationId xmlns:p14="http://schemas.microsoft.com/office/powerpoint/2010/main" val="324700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1"/>
            <a:ext cx="8229600" cy="3048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献我的口为你高唱，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我的耳聆听等待，</a:t>
            </a:r>
            <a:endParaRPr lang="en-US" altLang="zh-CN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竭诚为主一生摆上。</a:t>
            </a:r>
            <a:endParaRPr lang="en-US" altLang="en-US" sz="4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626" name="TextBox 2"/>
          <p:cNvSpPr txBox="1">
            <a:spLocks noChangeArrowheads="1"/>
          </p:cNvSpPr>
          <p:nvPr/>
        </p:nvSpPr>
        <p:spPr bwMode="auto">
          <a:xfrm>
            <a:off x="8153400" y="64770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6/16</a:t>
            </a: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617655"/>
            <a:ext cx="8229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my lips sing out loud for you!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my ears listen in patience,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my life serve you in all eternity!</a:t>
            </a:r>
          </a:p>
        </p:txBody>
      </p:sp>
    </p:spTree>
    <p:extLst>
      <p:ext uri="{BB962C8B-B14F-4D97-AF65-F5344CB8AC3E}">
        <p14:creationId xmlns:p14="http://schemas.microsoft.com/office/powerpoint/2010/main" val="311118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381001"/>
            <a:ext cx="8382000" cy="25908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假如时间绝不留情，</a:t>
            </a:r>
            <a:r>
              <a:rPr lang="zh-TW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我</a:t>
            </a: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该如何珍惜？</a:t>
            </a:r>
            <a:endParaRPr lang="en-US" altLang="zh-CN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假如风光不能久留，任我奋力辛劳？</a:t>
            </a: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endParaRPr lang="zh-TW" altLang="en-US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674" name="TextBox 2"/>
          <p:cNvSpPr txBox="1">
            <a:spLocks noChangeArrowheads="1"/>
          </p:cNvSpPr>
          <p:nvPr/>
        </p:nvSpPr>
        <p:spPr bwMode="auto">
          <a:xfrm>
            <a:off x="8153400" y="64770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7/16</a:t>
            </a: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3105835"/>
            <a:ext cx="8229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do I make time stay?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Nothing I do can keep the human glory!</a:t>
            </a:r>
          </a:p>
        </p:txBody>
      </p:sp>
    </p:spTree>
    <p:extLst>
      <p:ext uri="{BB962C8B-B14F-4D97-AF65-F5344CB8AC3E}">
        <p14:creationId xmlns:p14="http://schemas.microsoft.com/office/powerpoint/2010/main" val="14193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1"/>
            <a:ext cx="8229600" cy="28956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哦</a:t>
            </a: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主！让我看清数算代价，</a:t>
            </a:r>
            <a:endParaRPr lang="en-US" altLang="zh-CN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哦主！我愿任你陶造！</a:t>
            </a:r>
            <a:endParaRPr lang="en-US" altLang="zh-CN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buFontTx/>
              <a:buNone/>
            </a:pPr>
            <a:endParaRPr lang="en-US" altLang="en-US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722" name="TextBox 2"/>
          <p:cNvSpPr txBox="1">
            <a:spLocks noChangeArrowheads="1"/>
          </p:cNvSpPr>
          <p:nvPr/>
        </p:nvSpPr>
        <p:spPr bwMode="auto">
          <a:xfrm>
            <a:off x="8153400" y="64770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8/16</a:t>
            </a: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3105835"/>
            <a:ext cx="8229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Lord, let me count my price,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 am yours to shape and forge!</a:t>
            </a:r>
          </a:p>
        </p:txBody>
      </p:sp>
    </p:spTree>
    <p:extLst>
      <p:ext uri="{BB962C8B-B14F-4D97-AF65-F5344CB8AC3E}">
        <p14:creationId xmlns:p14="http://schemas.microsoft.com/office/powerpoint/2010/main" val="20716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em">
  <a:themeElements>
    <a:clrScheme name="poem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poe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oe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e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e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e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e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e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e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2324</TotalTime>
  <Words>838</Words>
  <Application>Microsoft Office PowerPoint</Application>
  <PresentationFormat>On-screen Show (4:3)</PresentationFormat>
  <Paragraphs>142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宋体</vt:lpstr>
      <vt:lpstr>黑体</vt:lpstr>
      <vt:lpstr>Arial</vt:lpstr>
      <vt:lpstr>Calibri</vt:lpstr>
      <vt:lpstr>Times New Roman</vt:lpstr>
      <vt:lpstr>poem</vt:lpstr>
      <vt:lpstr>竭诚献上  Utmost for You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PEI</cp:lastModifiedBy>
  <cp:revision>595</cp:revision>
  <dcterms:created xsi:type="dcterms:W3CDTF">2018-06-05T19:05:47Z</dcterms:created>
  <dcterms:modified xsi:type="dcterms:W3CDTF">2020-02-07T02:13:17Z</dcterms:modified>
</cp:coreProperties>
</file>